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20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77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26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28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12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8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41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3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30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53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44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AAB1-1776-4A7F-B407-87A9CAF21281}" type="datetimeFigureOut">
              <a:rPr lang="de-DE" smtClean="0"/>
              <a:t>24.10.2016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140E-5A0A-4AF5-89A3-B21E376B53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62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de-DE" alt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Kehrtermine 2016</a:t>
            </a:r>
            <a:endParaRPr lang="de-D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432744"/>
            <a:ext cx="10646229" cy="52629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de-DE" alt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Kehrungen</a:t>
            </a: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oder Überprüfungen sind laut Tiroler Feuerpolizeiordnung und den vorgeschriebenen Kehrfristen so von uns durchzuführen: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x jährliche Betreuung für die mit Festbrennstoffen beheizten Fänge und Heizanlagen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x jährliche Reinigung von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Pelletsheizanlagen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Fängen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den Festbrennstoffheizanlagen sowie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Pelletsheizungen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die jährlich vorgeschriebene Abgasmessung vorzulegen.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x jährliche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Kehrung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Fänge und der mit Heizöl extraleicht betriebenen Heizanlagen mit einem jährlich vorgeschriebenen Messbefund.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Kehrtermine:</a:t>
            </a:r>
            <a:endParaRPr kumimoji="0" lang="de-DE" altLang="de-DE" sz="1200" b="0" i="0" u="sng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Amlach</a:t>
            </a:r>
            <a:r>
              <a:rPr kumimoji="0" lang="de-DE" altLang="de-DE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11./12./13. Jänner	14./15./16. März	17./18./19. Mai	30. Oktober	2./3. November 2016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Ulrichsbichl</a:t>
            </a:r>
            <a:r>
              <a:rPr kumimoji="0" lang="de-DE" altLang="de-DE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de-DE" alt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Jänner		15. März</a:t>
            </a:r>
            <a:r>
              <a:rPr lang="de-DE" alt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Mai		2. November 2016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Krankheit oder Ausfall eines Mitarbeiters kann sich der Kehrtermin um einen Tag verschieben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Hochachtungsvoll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Werner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Griessmann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e.h.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1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Kehrtermine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Kehrtermine 2016</dc:title>
  <dc:creator>Hannes Clara</dc:creator>
  <cp:lastModifiedBy>Hannes Clara</cp:lastModifiedBy>
  <cp:revision>1</cp:revision>
  <dcterms:created xsi:type="dcterms:W3CDTF">2016-10-24T08:11:39Z</dcterms:created>
  <dcterms:modified xsi:type="dcterms:W3CDTF">2016-10-24T08:16:00Z</dcterms:modified>
</cp:coreProperties>
</file>